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6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17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20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06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45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79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33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80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9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6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C77FEF-9C17-4F0A-B1FE-6329F5E7E7C7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38748C-9EC7-4A3D-9927-91E95F083D2D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Разработка Веб-игры в жанре экономическая онлайн стратегия.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7280" y="4410036"/>
            <a:ext cx="10058400" cy="1143000"/>
          </a:xfrm>
        </p:spPr>
        <p:txBody>
          <a:bodyPr/>
          <a:lstStyle/>
          <a:p>
            <a:r>
              <a:rPr lang="ru-RU" dirty="0" smtClean="0"/>
              <a:t>Выполнил студент</a:t>
            </a:r>
            <a:r>
              <a:rPr lang="en-US" dirty="0" smtClean="0"/>
              <a:t>: </a:t>
            </a:r>
            <a:r>
              <a:rPr lang="ru-RU" dirty="0" smtClean="0"/>
              <a:t>Смирнов Матвей Артёмович ИС1-41</a:t>
            </a:r>
          </a:p>
          <a:p>
            <a:r>
              <a:rPr lang="ru-RU" dirty="0" smtClean="0"/>
              <a:t>Руководитель </a:t>
            </a:r>
            <a:r>
              <a:rPr lang="en-US" dirty="0" smtClean="0"/>
              <a:t>: </a:t>
            </a:r>
            <a:r>
              <a:rPr lang="ru-RU" dirty="0" smtClean="0"/>
              <a:t>Артем </a:t>
            </a:r>
            <a:r>
              <a:rPr lang="ru-RU" dirty="0" smtClean="0"/>
              <a:t>Юров </a:t>
            </a:r>
            <a:r>
              <a:rPr lang="ru-RU" dirty="0" smtClean="0"/>
              <a:t>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35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sz="2800" dirty="0" smtClean="0"/>
              <a:t>Было создано полноценное серверное приложение</a:t>
            </a:r>
          </a:p>
          <a:p>
            <a:pPr lvl="1"/>
            <a:r>
              <a:rPr lang="ru-RU" sz="2800" dirty="0" smtClean="0"/>
              <a:t>База данных создана с учетом долговременной поддержки и легко расширяется</a:t>
            </a:r>
          </a:p>
          <a:p>
            <a:pPr lvl="1"/>
            <a:r>
              <a:rPr lang="ru-RU" sz="2800" dirty="0" smtClean="0"/>
              <a:t>Игровой процесс достаточно интересен</a:t>
            </a:r>
          </a:p>
          <a:p>
            <a:pPr lvl="1"/>
            <a:r>
              <a:rPr lang="ru-RU" sz="2800" dirty="0" smtClean="0"/>
              <a:t>Благодаря принятым решениям продукт легко масштабировать</a:t>
            </a:r>
          </a:p>
          <a:p>
            <a:pPr lvl="1"/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84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41" y="1846263"/>
            <a:ext cx="6022043" cy="4022725"/>
          </a:xfrm>
        </p:spPr>
      </p:pic>
    </p:spTree>
    <p:extLst>
      <p:ext uri="{BB962C8B-B14F-4D97-AF65-F5344CB8AC3E}">
        <p14:creationId xmlns:p14="http://schemas.microsoft.com/office/powerpoint/2010/main" val="299397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список задач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Создать онлайн игру - экономическую ст</a:t>
            </a:r>
            <a:r>
              <a:rPr lang="ru-RU" sz="3200" dirty="0" smtClean="0"/>
              <a:t>ратегию</a:t>
            </a:r>
            <a:endParaRPr lang="ru-RU" sz="3200" dirty="0" smtClean="0"/>
          </a:p>
          <a:p>
            <a:pPr lvl="1"/>
            <a:r>
              <a:rPr lang="ru-RU" sz="2800" dirty="0" smtClean="0"/>
              <a:t> Создать полноценное серверное приложение</a:t>
            </a:r>
          </a:p>
          <a:p>
            <a:pPr lvl="1"/>
            <a:r>
              <a:rPr lang="ru-RU" sz="2800" dirty="0" smtClean="0"/>
              <a:t> Сделать игровой процесс достаточно интересным</a:t>
            </a:r>
          </a:p>
          <a:p>
            <a:pPr lvl="1"/>
            <a:r>
              <a:rPr lang="ru-RU" sz="2800" dirty="0" smtClean="0"/>
              <a:t> Сделать масштабируемый и поддерживаемый продукт</a:t>
            </a:r>
          </a:p>
          <a:p>
            <a:pPr lvl="1"/>
            <a:r>
              <a:rPr lang="ru-RU" sz="2800" dirty="0" smtClean="0"/>
              <a:t> Придумать, создать и развернуть базу данных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6859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аналогов и прототипов</a:t>
            </a:r>
            <a:endParaRPr lang="ru-RU" dirty="0"/>
          </a:p>
        </p:txBody>
      </p:sp>
      <p:pic>
        <p:nvPicPr>
          <p:cNvPr id="4" name="Объект 3" descr="Picture background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3" y="1959240"/>
            <a:ext cx="4504944" cy="218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33721" y="1959240"/>
            <a:ext cx="5588635" cy="2762250"/>
          </a:xfrm>
          <a:prstGeom prst="rect">
            <a:avLst/>
          </a:prstGeom>
        </p:spPr>
      </p:pic>
      <p:pic>
        <p:nvPicPr>
          <p:cNvPr id="6" name="Рисунок 5" descr="Picture background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5" y="4366178"/>
            <a:ext cx="4203292" cy="236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22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5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сайта</a:t>
            </a:r>
            <a:endParaRPr lang="ru-RU" dirty="0"/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716" y="0"/>
            <a:ext cx="7310284" cy="68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</a:t>
            </a:r>
            <a:r>
              <a:rPr lang="ru-RU" dirty="0" smtClean="0"/>
              <a:t>логики сервера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50" y="1951630"/>
            <a:ext cx="6773220" cy="425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Вход в приложение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3" y="1937982"/>
            <a:ext cx="4006475" cy="42305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18" y="767675"/>
            <a:ext cx="420111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248" y="2415654"/>
            <a:ext cx="3839752" cy="38988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9051"/>
            <a:ext cx="4190551" cy="4185428"/>
          </a:xfrm>
          <a:prstGeom prst="rect">
            <a:avLst/>
          </a:prstGeom>
        </p:spPr>
      </p:pic>
      <p:pic>
        <p:nvPicPr>
          <p:cNvPr id="8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67617" y="3032721"/>
            <a:ext cx="3917726" cy="32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09" y="4546012"/>
            <a:ext cx="2552836" cy="15932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18706" r="32189" b="25374"/>
          <a:stretch/>
        </p:blipFill>
        <p:spPr>
          <a:xfrm>
            <a:off x="4913193" y="2009713"/>
            <a:ext cx="2026935" cy="226919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и средства которые использовались в разработке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8" y="1737360"/>
            <a:ext cx="1924335" cy="19243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92" y="1879123"/>
            <a:ext cx="4266290" cy="23997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37" y="2009713"/>
            <a:ext cx="3271092" cy="20009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4159952"/>
            <a:ext cx="1905000" cy="1905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53" y="4113559"/>
            <a:ext cx="3477040" cy="245815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65" y="4546012"/>
            <a:ext cx="1541060" cy="154106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995" y="4440869"/>
            <a:ext cx="1624083" cy="16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5434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831</TotalTime>
  <Words>105</Words>
  <Application>Microsoft Office PowerPoint</Application>
  <PresentationFormat>Широкоэкранный</PresentationFormat>
  <Paragraphs>21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Ретро</vt:lpstr>
      <vt:lpstr>Разработка Веб-игры в жанре экономическая онлайн стратегия.</vt:lpstr>
      <vt:lpstr>Цель и список задач</vt:lpstr>
      <vt:lpstr>Анализ аналогов и прототипов</vt:lpstr>
      <vt:lpstr>Презентация PowerPoint</vt:lpstr>
      <vt:lpstr>Структура сайта</vt:lpstr>
      <vt:lpstr>Описание логики сервера</vt:lpstr>
      <vt:lpstr>Вход в приложение</vt:lpstr>
      <vt:lpstr>Интерфейс</vt:lpstr>
      <vt:lpstr>Методы и средства которые использовались в разработке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Веб-игры в жанре экономическая онлайн стратегия.</dc:title>
  <dc:creator>Матвей</dc:creator>
  <cp:lastModifiedBy>Матвей</cp:lastModifiedBy>
  <cp:revision>19</cp:revision>
  <dcterms:created xsi:type="dcterms:W3CDTF">2024-06-02T19:03:25Z</dcterms:created>
  <dcterms:modified xsi:type="dcterms:W3CDTF">2024-06-04T21:38:29Z</dcterms:modified>
</cp:coreProperties>
</file>